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88" d="100"/>
          <a:sy n="88" d="100"/>
        </p:scale>
        <p:origin x="9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EDF5B1-2DA9-4754-BBE2-D9EE634BAF56}" type="datetimeFigureOut">
              <a:rPr lang="nl-NL" smtClean="0"/>
              <a:t>21-3-2015</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1A548-D68E-418B-AE18-07B56A401948}" type="slidenum">
              <a:rPr lang="nl-NL" smtClean="0"/>
              <a:t>‹#›</a:t>
            </a:fld>
            <a:endParaRPr lang="nl-NL"/>
          </a:p>
        </p:txBody>
      </p:sp>
    </p:spTree>
    <p:extLst>
      <p:ext uri="{BB962C8B-B14F-4D97-AF65-F5344CB8AC3E}">
        <p14:creationId xmlns:p14="http://schemas.microsoft.com/office/powerpoint/2010/main" val="2850132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use this to explain all the Azure building blocks – the compute services at the top and then the other blocks of services – data, networking, Apps….  OR you can go with the next set of slides…  YOUR CHOICE…</a:t>
            </a:r>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pPr defTabSz="93292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3292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7B634B06-318B-475B-9284-1840BCBBCCD5}" type="datetime1">
              <a:rPr lang="en-US" smtClean="0">
                <a:solidFill>
                  <a:prstClr val="black"/>
                </a:solidFill>
              </a:rPr>
              <a:pPr/>
              <a:t>3/21/2015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03199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_Option 2">
    <p:bg>
      <p:bgRef idx="1001">
        <a:schemeClr val="bg2"/>
      </p:bgRef>
    </p:bg>
    <p:spTree>
      <p:nvGrpSpPr>
        <p:cNvPr id="1" name=""/>
        <p:cNvGrpSpPr/>
        <p:nvPr/>
      </p:nvGrpSpPr>
      <p:grpSpPr>
        <a:xfrm>
          <a:off x="0" y="0"/>
          <a:ext cx="0" cy="0"/>
          <a:chOff x="0" y="0"/>
          <a:chExt cx="0" cy="0"/>
        </a:xfrm>
      </p:grpSpPr>
      <p:sp>
        <p:nvSpPr>
          <p:cNvPr id="8" name="Freeform 6"/>
          <p:cNvSpPr>
            <a:spLocks noChangeAspect="1" noEditPoints="1"/>
          </p:cNvSpPr>
          <p:nvPr userDrawn="1"/>
        </p:nvSpPr>
        <p:spPr bwMode="auto">
          <a:xfrm>
            <a:off x="623" y="0"/>
            <a:ext cx="12191377" cy="6861505"/>
          </a:xfrm>
          <a:custGeom>
            <a:avLst/>
            <a:gdLst>
              <a:gd name="T0" fmla="*/ 0 w 3917"/>
              <a:gd name="T1" fmla="*/ 0 h 2204"/>
              <a:gd name="T2" fmla="*/ 0 w 3917"/>
              <a:gd name="T3" fmla="*/ 2204 h 2204"/>
              <a:gd name="T4" fmla="*/ 3917 w 3917"/>
              <a:gd name="T5" fmla="*/ 2204 h 2204"/>
              <a:gd name="T6" fmla="*/ 3917 w 3917"/>
              <a:gd name="T7" fmla="*/ 0 h 2204"/>
              <a:gd name="T8" fmla="*/ 0 w 3917"/>
              <a:gd name="T9" fmla="*/ 0 h 2204"/>
              <a:gd name="T10" fmla="*/ 1698 w 3917"/>
              <a:gd name="T11" fmla="*/ 1674 h 2204"/>
              <a:gd name="T12" fmla="*/ 87 w 3917"/>
              <a:gd name="T13" fmla="*/ 1907 h 2204"/>
              <a:gd name="T14" fmla="*/ 88 w 3917"/>
              <a:gd name="T15" fmla="*/ 297 h 2204"/>
              <a:gd name="T16" fmla="*/ 1698 w 3917"/>
              <a:gd name="T17" fmla="*/ 518 h 2204"/>
              <a:gd name="T18" fmla="*/ 1698 w 3917"/>
              <a:gd name="T19" fmla="*/ 1674 h 2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17" h="2204">
                <a:moveTo>
                  <a:pt x="0" y="0"/>
                </a:moveTo>
                <a:cubicBezTo>
                  <a:pt x="0" y="2204"/>
                  <a:pt x="0" y="2204"/>
                  <a:pt x="0" y="2204"/>
                </a:cubicBezTo>
                <a:cubicBezTo>
                  <a:pt x="3917" y="2204"/>
                  <a:pt x="3917" y="2204"/>
                  <a:pt x="3917" y="2204"/>
                </a:cubicBezTo>
                <a:cubicBezTo>
                  <a:pt x="3917" y="0"/>
                  <a:pt x="3917" y="0"/>
                  <a:pt x="3917" y="0"/>
                </a:cubicBezTo>
                <a:lnTo>
                  <a:pt x="0" y="0"/>
                </a:lnTo>
                <a:close/>
                <a:moveTo>
                  <a:pt x="1698" y="1674"/>
                </a:moveTo>
                <a:cubicBezTo>
                  <a:pt x="87" y="1907"/>
                  <a:pt x="87" y="1907"/>
                  <a:pt x="87" y="1907"/>
                </a:cubicBezTo>
                <a:cubicBezTo>
                  <a:pt x="89" y="1376"/>
                  <a:pt x="86" y="828"/>
                  <a:pt x="88" y="297"/>
                </a:cubicBezTo>
                <a:cubicBezTo>
                  <a:pt x="1698" y="518"/>
                  <a:pt x="1698" y="518"/>
                  <a:pt x="1698" y="518"/>
                </a:cubicBezTo>
                <a:cubicBezTo>
                  <a:pt x="1700" y="902"/>
                  <a:pt x="1696" y="1291"/>
                  <a:pt x="1698" y="1674"/>
                </a:cubicBez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642" tIns="44821" rIns="89642" bIns="44821" numCol="1" anchor="t" anchorCtr="0" compatLnSpc="1">
            <a:prstTxWarp prst="textNoShape">
              <a:avLst/>
            </a:prstTxWarp>
          </a:bodyPr>
          <a:lstStyle/>
          <a:p>
            <a:pPr defTabSz="914133"/>
            <a:endParaRPr lang="en-US" sz="1765">
              <a:solidFill>
                <a:srgbClr val="EFEFEF"/>
              </a:solidFill>
            </a:endParaRPr>
          </a:p>
        </p:txBody>
      </p:sp>
      <p:sp>
        <p:nvSpPr>
          <p:cNvPr id="2" name="Title 1"/>
          <p:cNvSpPr>
            <a:spLocks noGrp="1"/>
          </p:cNvSpPr>
          <p:nvPr>
            <p:ph type="title" hasCustomPrompt="1"/>
          </p:nvPr>
        </p:nvSpPr>
        <p:spPr>
          <a:xfrm>
            <a:off x="5647788" y="1187621"/>
            <a:ext cx="6274974" cy="2136525"/>
          </a:xfrm>
        </p:spPr>
        <p:txBody>
          <a:bodyPr wrap="square" anchor="t" anchorCtr="0">
            <a:spAutoFit/>
          </a:bodyPr>
          <a:lstStyle>
            <a:lvl1pPr>
              <a:defRPr sz="7058" spc="-150" baseline="0">
                <a:gradFill>
                  <a:gsLst>
                    <a:gs pos="22083">
                      <a:schemeClr val="tx1"/>
                    </a:gs>
                    <a:gs pos="42000">
                      <a:schemeClr val="tx1"/>
                    </a:gs>
                  </a:gsLst>
                  <a:lin ang="5400000" scaled="0"/>
                </a:gra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5647788" y="3877277"/>
            <a:ext cx="6274974" cy="724246"/>
          </a:xfrm>
        </p:spPr>
        <p:txBody>
          <a:bodyPr wrap="square">
            <a:spAutoFit/>
          </a:bodyPr>
          <a:lstStyle>
            <a:lvl1pPr marL="0" indent="0">
              <a:spcBef>
                <a:spcPts val="0"/>
              </a:spcBef>
              <a:buNone/>
              <a:defRPr sz="3137" spc="-70" baseline="0">
                <a:gradFill>
                  <a:gsLst>
                    <a:gs pos="22083">
                      <a:schemeClr val="tx1"/>
                    </a:gs>
                    <a:gs pos="42000">
                      <a:schemeClr val="tx1"/>
                    </a:gs>
                  </a:gsLst>
                  <a:lin ang="5400000" scaled="0"/>
                </a:gradFill>
                <a:latin typeface="+mj-lt"/>
              </a:defRPr>
            </a:lvl1pPr>
          </a:lstStyle>
          <a:p>
            <a:pPr lvl="0"/>
            <a:r>
              <a:rPr lang="en-US" dirty="0" smtClean="0"/>
              <a:t>Speaker title</a:t>
            </a:r>
            <a:endParaRPr lang="en-US" dirty="0"/>
          </a:p>
        </p:txBody>
      </p:sp>
      <p:sp>
        <p:nvSpPr>
          <p:cNvPr id="17" name="Freeform 5"/>
          <p:cNvSpPr>
            <a:spLocks noEditPoints="1"/>
          </p:cNvSpPr>
          <p:nvPr userDrawn="1"/>
        </p:nvSpPr>
        <p:spPr bwMode="black">
          <a:xfrm>
            <a:off x="1702838" y="1570215"/>
            <a:ext cx="3001964" cy="4623154"/>
          </a:xfrm>
          <a:custGeom>
            <a:avLst/>
            <a:gdLst>
              <a:gd name="T0" fmla="*/ 89 w 226"/>
              <a:gd name="T1" fmla="*/ 124 h 348"/>
              <a:gd name="T2" fmla="*/ 118 w 226"/>
              <a:gd name="T3" fmla="*/ 113 h 348"/>
              <a:gd name="T4" fmla="*/ 150 w 226"/>
              <a:gd name="T5" fmla="*/ 124 h 348"/>
              <a:gd name="T6" fmla="*/ 150 w 226"/>
              <a:gd name="T7" fmla="*/ 145 h 348"/>
              <a:gd name="T8" fmla="*/ 226 w 226"/>
              <a:gd name="T9" fmla="*/ 348 h 348"/>
              <a:gd name="T10" fmla="*/ 89 w 226"/>
              <a:gd name="T11" fmla="*/ 0 h 348"/>
              <a:gd name="T12" fmla="*/ 118 w 226"/>
              <a:gd name="T13" fmla="*/ 100 h 348"/>
              <a:gd name="T14" fmla="*/ 150 w 226"/>
              <a:gd name="T15" fmla="*/ 68 h 348"/>
              <a:gd name="T16" fmla="*/ 150 w 226"/>
              <a:gd name="T17" fmla="*/ 55 h 348"/>
              <a:gd name="T18" fmla="*/ 118 w 226"/>
              <a:gd name="T19" fmla="*/ 23 h 348"/>
              <a:gd name="T20" fmla="*/ 150 w 226"/>
              <a:gd name="T21" fmla="*/ 55 h 348"/>
              <a:gd name="T22" fmla="*/ 166 w 226"/>
              <a:gd name="T23" fmla="*/ 280 h 348"/>
              <a:gd name="T24" fmla="*/ 197 w 226"/>
              <a:gd name="T25" fmla="*/ 249 h 348"/>
              <a:gd name="T26" fmla="*/ 197 w 226"/>
              <a:gd name="T27" fmla="*/ 235 h 348"/>
              <a:gd name="T28" fmla="*/ 166 w 226"/>
              <a:gd name="T29" fmla="*/ 204 h 348"/>
              <a:gd name="T30" fmla="*/ 197 w 226"/>
              <a:gd name="T31" fmla="*/ 235 h 348"/>
              <a:gd name="T32" fmla="*/ 166 w 226"/>
              <a:gd name="T33" fmla="*/ 190 h 348"/>
              <a:gd name="T34" fmla="*/ 197 w 226"/>
              <a:gd name="T35" fmla="*/ 158 h 348"/>
              <a:gd name="T36" fmla="*/ 197 w 226"/>
              <a:gd name="T37" fmla="*/ 145 h 348"/>
              <a:gd name="T38" fmla="*/ 166 w 226"/>
              <a:gd name="T39" fmla="*/ 113 h 348"/>
              <a:gd name="T40" fmla="*/ 197 w 226"/>
              <a:gd name="T41" fmla="*/ 145 h 348"/>
              <a:gd name="T42" fmla="*/ 166 w 226"/>
              <a:gd name="T43" fmla="*/ 100 h 348"/>
              <a:gd name="T44" fmla="*/ 197 w 226"/>
              <a:gd name="T45" fmla="*/ 68 h 348"/>
              <a:gd name="T46" fmla="*/ 197 w 226"/>
              <a:gd name="T47" fmla="*/ 55 h 348"/>
              <a:gd name="T48" fmla="*/ 166 w 226"/>
              <a:gd name="T49" fmla="*/ 23 h 348"/>
              <a:gd name="T50" fmla="*/ 197 w 226"/>
              <a:gd name="T51" fmla="*/ 55 h 348"/>
              <a:gd name="T52" fmla="*/ 0 w 226"/>
              <a:gd name="T53" fmla="*/ 348 h 348"/>
              <a:gd name="T54" fmla="*/ 137 w 226"/>
              <a:gd name="T55" fmla="*/ 137 h 348"/>
              <a:gd name="T56" fmla="*/ 60 w 226"/>
              <a:gd name="T57" fmla="*/ 326 h 348"/>
              <a:gd name="T58" fmla="*/ 29 w 226"/>
              <a:gd name="T59" fmla="*/ 294 h 348"/>
              <a:gd name="T60" fmla="*/ 60 w 226"/>
              <a:gd name="T61" fmla="*/ 326 h 348"/>
              <a:gd name="T62" fmla="*/ 29 w 226"/>
              <a:gd name="T63" fmla="*/ 280 h 348"/>
              <a:gd name="T64" fmla="*/ 60 w 226"/>
              <a:gd name="T65" fmla="*/ 249 h 348"/>
              <a:gd name="T66" fmla="*/ 60 w 226"/>
              <a:gd name="T67" fmla="*/ 235 h 348"/>
              <a:gd name="T68" fmla="*/ 29 w 226"/>
              <a:gd name="T69" fmla="*/ 204 h 348"/>
              <a:gd name="T70" fmla="*/ 60 w 226"/>
              <a:gd name="T71" fmla="*/ 235 h 348"/>
              <a:gd name="T72" fmla="*/ 29 w 226"/>
              <a:gd name="T73" fmla="*/ 190 h 348"/>
              <a:gd name="T74" fmla="*/ 60 w 226"/>
              <a:gd name="T75" fmla="*/ 158 h 348"/>
              <a:gd name="T76" fmla="*/ 108 w 226"/>
              <a:gd name="T77" fmla="*/ 326 h 348"/>
              <a:gd name="T78" fmla="*/ 76 w 226"/>
              <a:gd name="T79" fmla="*/ 294 h 348"/>
              <a:gd name="T80" fmla="*/ 108 w 226"/>
              <a:gd name="T81" fmla="*/ 326 h 348"/>
              <a:gd name="T82" fmla="*/ 76 w 226"/>
              <a:gd name="T83" fmla="*/ 280 h 348"/>
              <a:gd name="T84" fmla="*/ 108 w 226"/>
              <a:gd name="T85" fmla="*/ 249 h 348"/>
              <a:gd name="T86" fmla="*/ 108 w 226"/>
              <a:gd name="T87" fmla="*/ 235 h 348"/>
              <a:gd name="T88" fmla="*/ 76 w 226"/>
              <a:gd name="T89" fmla="*/ 204 h 348"/>
              <a:gd name="T90" fmla="*/ 108 w 226"/>
              <a:gd name="T91" fmla="*/ 235 h 348"/>
              <a:gd name="T92" fmla="*/ 76 w 226"/>
              <a:gd name="T93" fmla="*/ 190 h 348"/>
              <a:gd name="T94" fmla="*/ 108 w 226"/>
              <a:gd name="T95" fmla="*/ 15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6" h="348">
                <a:moveTo>
                  <a:pt x="89" y="0"/>
                </a:moveTo>
                <a:lnTo>
                  <a:pt x="89" y="124"/>
                </a:lnTo>
                <a:lnTo>
                  <a:pt x="118" y="124"/>
                </a:lnTo>
                <a:lnTo>
                  <a:pt x="118" y="113"/>
                </a:lnTo>
                <a:lnTo>
                  <a:pt x="150" y="113"/>
                </a:lnTo>
                <a:lnTo>
                  <a:pt x="150" y="124"/>
                </a:lnTo>
                <a:lnTo>
                  <a:pt x="150" y="137"/>
                </a:lnTo>
                <a:lnTo>
                  <a:pt x="150" y="145"/>
                </a:lnTo>
                <a:lnTo>
                  <a:pt x="150" y="348"/>
                </a:lnTo>
                <a:lnTo>
                  <a:pt x="226" y="348"/>
                </a:lnTo>
                <a:lnTo>
                  <a:pt x="226" y="0"/>
                </a:lnTo>
                <a:lnTo>
                  <a:pt x="89" y="0"/>
                </a:lnTo>
                <a:close/>
                <a:moveTo>
                  <a:pt x="150" y="100"/>
                </a:moveTo>
                <a:lnTo>
                  <a:pt x="118" y="100"/>
                </a:lnTo>
                <a:lnTo>
                  <a:pt x="118" y="68"/>
                </a:lnTo>
                <a:lnTo>
                  <a:pt x="150" y="68"/>
                </a:lnTo>
                <a:lnTo>
                  <a:pt x="150" y="100"/>
                </a:lnTo>
                <a:close/>
                <a:moveTo>
                  <a:pt x="150" y="55"/>
                </a:moveTo>
                <a:lnTo>
                  <a:pt x="118" y="55"/>
                </a:lnTo>
                <a:lnTo>
                  <a:pt x="118" y="23"/>
                </a:lnTo>
                <a:lnTo>
                  <a:pt x="150" y="23"/>
                </a:lnTo>
                <a:lnTo>
                  <a:pt x="150" y="55"/>
                </a:lnTo>
                <a:close/>
                <a:moveTo>
                  <a:pt x="197" y="280"/>
                </a:moveTo>
                <a:lnTo>
                  <a:pt x="166" y="280"/>
                </a:lnTo>
                <a:lnTo>
                  <a:pt x="166" y="249"/>
                </a:lnTo>
                <a:lnTo>
                  <a:pt x="197" y="249"/>
                </a:lnTo>
                <a:lnTo>
                  <a:pt x="197" y="280"/>
                </a:lnTo>
                <a:close/>
                <a:moveTo>
                  <a:pt x="197" y="235"/>
                </a:moveTo>
                <a:lnTo>
                  <a:pt x="166" y="235"/>
                </a:lnTo>
                <a:lnTo>
                  <a:pt x="166" y="204"/>
                </a:lnTo>
                <a:lnTo>
                  <a:pt x="197" y="204"/>
                </a:lnTo>
                <a:lnTo>
                  <a:pt x="197" y="235"/>
                </a:lnTo>
                <a:close/>
                <a:moveTo>
                  <a:pt x="197" y="190"/>
                </a:moveTo>
                <a:lnTo>
                  <a:pt x="166" y="190"/>
                </a:lnTo>
                <a:lnTo>
                  <a:pt x="166" y="158"/>
                </a:lnTo>
                <a:lnTo>
                  <a:pt x="197" y="158"/>
                </a:lnTo>
                <a:lnTo>
                  <a:pt x="197" y="190"/>
                </a:lnTo>
                <a:close/>
                <a:moveTo>
                  <a:pt x="197" y="145"/>
                </a:moveTo>
                <a:lnTo>
                  <a:pt x="166" y="145"/>
                </a:lnTo>
                <a:lnTo>
                  <a:pt x="166" y="113"/>
                </a:lnTo>
                <a:lnTo>
                  <a:pt x="197" y="113"/>
                </a:lnTo>
                <a:lnTo>
                  <a:pt x="197" y="145"/>
                </a:lnTo>
                <a:close/>
                <a:moveTo>
                  <a:pt x="197" y="100"/>
                </a:moveTo>
                <a:lnTo>
                  <a:pt x="166" y="100"/>
                </a:lnTo>
                <a:lnTo>
                  <a:pt x="166" y="68"/>
                </a:lnTo>
                <a:lnTo>
                  <a:pt x="197" y="68"/>
                </a:lnTo>
                <a:lnTo>
                  <a:pt x="197" y="100"/>
                </a:lnTo>
                <a:close/>
                <a:moveTo>
                  <a:pt x="197" y="55"/>
                </a:moveTo>
                <a:lnTo>
                  <a:pt x="166" y="55"/>
                </a:lnTo>
                <a:lnTo>
                  <a:pt x="166" y="23"/>
                </a:lnTo>
                <a:lnTo>
                  <a:pt x="197" y="23"/>
                </a:lnTo>
                <a:lnTo>
                  <a:pt x="197" y="55"/>
                </a:lnTo>
                <a:close/>
                <a:moveTo>
                  <a:pt x="0" y="137"/>
                </a:moveTo>
                <a:lnTo>
                  <a:pt x="0" y="348"/>
                </a:lnTo>
                <a:lnTo>
                  <a:pt x="137" y="348"/>
                </a:lnTo>
                <a:lnTo>
                  <a:pt x="137" y="137"/>
                </a:lnTo>
                <a:lnTo>
                  <a:pt x="0" y="137"/>
                </a:lnTo>
                <a:close/>
                <a:moveTo>
                  <a:pt x="60" y="326"/>
                </a:moveTo>
                <a:lnTo>
                  <a:pt x="29" y="326"/>
                </a:lnTo>
                <a:lnTo>
                  <a:pt x="29" y="294"/>
                </a:lnTo>
                <a:lnTo>
                  <a:pt x="60" y="294"/>
                </a:lnTo>
                <a:lnTo>
                  <a:pt x="60" y="326"/>
                </a:lnTo>
                <a:close/>
                <a:moveTo>
                  <a:pt x="60" y="280"/>
                </a:moveTo>
                <a:lnTo>
                  <a:pt x="29" y="280"/>
                </a:lnTo>
                <a:lnTo>
                  <a:pt x="29" y="249"/>
                </a:lnTo>
                <a:lnTo>
                  <a:pt x="60" y="249"/>
                </a:lnTo>
                <a:lnTo>
                  <a:pt x="60" y="280"/>
                </a:lnTo>
                <a:close/>
                <a:moveTo>
                  <a:pt x="60" y="235"/>
                </a:moveTo>
                <a:lnTo>
                  <a:pt x="29" y="235"/>
                </a:lnTo>
                <a:lnTo>
                  <a:pt x="29" y="204"/>
                </a:lnTo>
                <a:lnTo>
                  <a:pt x="60" y="204"/>
                </a:lnTo>
                <a:lnTo>
                  <a:pt x="60" y="235"/>
                </a:lnTo>
                <a:close/>
                <a:moveTo>
                  <a:pt x="60" y="190"/>
                </a:moveTo>
                <a:lnTo>
                  <a:pt x="29" y="190"/>
                </a:lnTo>
                <a:lnTo>
                  <a:pt x="29" y="158"/>
                </a:lnTo>
                <a:lnTo>
                  <a:pt x="60" y="158"/>
                </a:lnTo>
                <a:lnTo>
                  <a:pt x="60" y="190"/>
                </a:lnTo>
                <a:close/>
                <a:moveTo>
                  <a:pt x="108" y="326"/>
                </a:moveTo>
                <a:lnTo>
                  <a:pt x="76" y="326"/>
                </a:lnTo>
                <a:lnTo>
                  <a:pt x="76" y="294"/>
                </a:lnTo>
                <a:lnTo>
                  <a:pt x="108" y="294"/>
                </a:lnTo>
                <a:lnTo>
                  <a:pt x="108" y="326"/>
                </a:lnTo>
                <a:close/>
                <a:moveTo>
                  <a:pt x="108" y="280"/>
                </a:moveTo>
                <a:lnTo>
                  <a:pt x="76" y="280"/>
                </a:lnTo>
                <a:lnTo>
                  <a:pt x="76" y="249"/>
                </a:lnTo>
                <a:lnTo>
                  <a:pt x="108" y="249"/>
                </a:lnTo>
                <a:lnTo>
                  <a:pt x="108" y="280"/>
                </a:lnTo>
                <a:close/>
                <a:moveTo>
                  <a:pt x="108" y="235"/>
                </a:moveTo>
                <a:lnTo>
                  <a:pt x="76" y="235"/>
                </a:lnTo>
                <a:lnTo>
                  <a:pt x="76" y="204"/>
                </a:lnTo>
                <a:lnTo>
                  <a:pt x="108" y="204"/>
                </a:lnTo>
                <a:lnTo>
                  <a:pt x="108" y="235"/>
                </a:lnTo>
                <a:close/>
                <a:moveTo>
                  <a:pt x="108" y="190"/>
                </a:moveTo>
                <a:lnTo>
                  <a:pt x="76" y="190"/>
                </a:lnTo>
                <a:lnTo>
                  <a:pt x="76" y="158"/>
                </a:lnTo>
                <a:lnTo>
                  <a:pt x="108" y="158"/>
                </a:lnTo>
                <a:lnTo>
                  <a:pt x="108" y="190"/>
                </a:lnTo>
                <a:close/>
              </a:path>
            </a:pathLst>
          </a:custGeom>
          <a:solidFill>
            <a:schemeClr val="tx1"/>
          </a:solidFill>
          <a:ln w="10795" cap="flat" cmpd="sng" algn="ctr">
            <a:noFill/>
            <a:prstDash val="solid"/>
            <a:headEnd type="none" w="med" len="med"/>
            <a:tailEnd type="none" w="med" len="med"/>
          </a:ln>
          <a:effectLst/>
          <a:extLst/>
        </p:spPr>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896091" fontAlgn="base">
              <a:lnSpc>
                <a:spcPct val="90000"/>
              </a:lnSpc>
              <a:spcBef>
                <a:spcPct val="0"/>
              </a:spcBef>
              <a:spcAft>
                <a:spcPct val="0"/>
              </a:spcAft>
              <a:defRPr/>
            </a:pPr>
            <a:endParaRPr lang="en-US" sz="1961" kern="0" spc="-49">
              <a:gradFill>
                <a:gsLst>
                  <a:gs pos="1250">
                    <a:srgbClr val="EFEFEF"/>
                  </a:gs>
                  <a:gs pos="10417">
                    <a:srgbClr val="EFEFEF"/>
                  </a:gs>
                </a:gsLst>
                <a:lin ang="5400000" scaled="0"/>
              </a:gradFill>
            </a:endParaRPr>
          </a:p>
        </p:txBody>
      </p:sp>
    </p:spTree>
    <p:extLst>
      <p:ext uri="{BB962C8B-B14F-4D97-AF65-F5344CB8AC3E}">
        <p14:creationId xmlns:p14="http://schemas.microsoft.com/office/powerpoint/2010/main" val="62212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4294967295" pos="17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defTabSz="914367" rtl="0" eaLnBrk="1" latinLnBrk="0" hangingPunct="1">
              <a:lnSpc>
                <a:spcPct val="90000"/>
              </a:lnSpc>
              <a:spcBef>
                <a:spcPct val="0"/>
              </a:spcBef>
              <a:buNone/>
              <a:defRPr lang="en-US" sz="5294" b="0" kern="1200" cap="none" spc="-100" baseline="0" dirty="0">
                <a:ln w="3175">
                  <a:noFill/>
                </a:ln>
                <a:gradFill>
                  <a:gsLst>
                    <a:gs pos="1250">
                      <a:schemeClr val="tx2"/>
                    </a:gs>
                    <a:gs pos="100000">
                      <a:schemeClr val="tx2"/>
                    </a:gs>
                  </a:gsLst>
                  <a:lin ang="5400000" scaled="0"/>
                </a:gradFill>
                <a:effectLst/>
                <a:latin typeface="+mj-lt"/>
                <a:ea typeface="+mn-ea"/>
                <a:cs typeface="Arial"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46078321"/>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402690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269239" y="291069"/>
            <a:ext cx="11155093" cy="914360"/>
          </a:xfrm>
        </p:spPr>
        <p:txBody>
          <a:bodyPr>
            <a:spAutoFit/>
          </a:bodyPr>
          <a:lstStyle>
            <a:lvl1pPr>
              <a:defRPr sz="5294" baseline="0">
                <a:gradFill>
                  <a:gsLst>
                    <a:gs pos="0">
                      <a:srgbClr val="FFFFFF"/>
                    </a:gs>
                    <a:gs pos="100000">
                      <a:srgbClr val="FFFFFF"/>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
        <p:nvSpPr>
          <p:cNvPr id="6" name="Text Placeholder 5"/>
          <p:cNvSpPr>
            <a:spLocks noGrp="1"/>
          </p:cNvSpPr>
          <p:nvPr>
            <p:ph type="body" sz="quarter" idx="10" hasCustomPrompt="1"/>
          </p:nvPr>
        </p:nvSpPr>
        <p:spPr bwMode="white">
          <a:xfrm>
            <a:off x="269239" y="1187621"/>
            <a:ext cx="11151917" cy="2504683"/>
          </a:xfrm>
          <a:prstGeom prst="rect">
            <a:avLst/>
          </a:prstGeom>
        </p:spPr>
        <p:txBody>
          <a:bodyPr>
            <a:spAutoFit/>
          </a:bodyPr>
          <a:lstStyle>
            <a:lvl1pPr marL="342901" indent="-342901">
              <a:buClr>
                <a:srgbClr val="FFFFFF"/>
              </a:buClr>
              <a:buSzPct val="90000"/>
              <a:buFont typeface="Arial" pitchFamily="34" charset="0"/>
              <a:buChar char="•"/>
              <a:defRPr sz="3529">
                <a:gradFill>
                  <a:gsLst>
                    <a:gs pos="0">
                      <a:srgbClr val="FFFFFF"/>
                    </a:gs>
                    <a:gs pos="86000">
                      <a:srgbClr val="FFFFFF"/>
                    </a:gs>
                  </a:gsLst>
                  <a:lin ang="5400000" scaled="0"/>
                </a:gradFill>
                <a:latin typeface="Segoe UI" pitchFamily="34" charset="0"/>
                <a:ea typeface="Segoe UI" pitchFamily="34" charset="0"/>
                <a:cs typeface="Segoe UI" pitchFamily="34" charset="0"/>
              </a:defRPr>
            </a:lvl1pPr>
            <a:lvl2pPr marL="628653" indent="-285752">
              <a:buClr>
                <a:srgbClr val="FFFFFF"/>
              </a:buClr>
              <a:buSzPct val="90000"/>
              <a:buFont typeface="Arial" pitchFamily="34" charset="0"/>
              <a:buChar char="•"/>
              <a:defRPr sz="3137">
                <a:gradFill>
                  <a:gsLst>
                    <a:gs pos="0">
                      <a:srgbClr val="FFFFFF"/>
                    </a:gs>
                    <a:gs pos="86000">
                      <a:srgbClr val="FFFFFF"/>
                    </a:gs>
                  </a:gsLst>
                  <a:lin ang="5400000" scaled="0"/>
                </a:gradFill>
                <a:latin typeface="Segoe UI" pitchFamily="34" charset="0"/>
                <a:ea typeface="Segoe UI" pitchFamily="34" charset="0"/>
                <a:cs typeface="Segoe UI" pitchFamily="34" charset="0"/>
              </a:defRPr>
            </a:lvl2pPr>
            <a:lvl3pPr marL="914403" indent="-285752">
              <a:buClr>
                <a:srgbClr val="FFFFFF"/>
              </a:buClr>
              <a:buSzPct val="90000"/>
              <a:buFont typeface="Arial" pitchFamily="34" charset="0"/>
              <a:buChar char="•"/>
              <a:defRPr sz="2745">
                <a:gradFill>
                  <a:gsLst>
                    <a:gs pos="0">
                      <a:srgbClr val="FFFFFF"/>
                    </a:gs>
                    <a:gs pos="86000">
                      <a:srgbClr val="FFFFFF"/>
                    </a:gs>
                  </a:gsLst>
                  <a:lin ang="5400000" scaled="0"/>
                </a:gradFill>
                <a:latin typeface="Segoe UI" pitchFamily="34" charset="0"/>
                <a:ea typeface="Segoe UI" pitchFamily="34" charset="0"/>
                <a:cs typeface="Segoe UI" pitchFamily="34" charset="0"/>
              </a:defRPr>
            </a:lvl3pPr>
            <a:lvl4pPr marL="1143004" indent="-228601">
              <a:buClr>
                <a:srgbClr val="FFFFFF"/>
              </a:buClr>
              <a:buSzPct val="90000"/>
              <a:buFont typeface="Arial" pitchFamily="34" charset="0"/>
              <a:buChar char="•"/>
              <a:defRPr sz="2353">
                <a:gradFill>
                  <a:gsLst>
                    <a:gs pos="0">
                      <a:srgbClr val="FFFFFF"/>
                    </a:gs>
                    <a:gs pos="86000">
                      <a:srgbClr val="FFFFFF"/>
                    </a:gs>
                  </a:gsLst>
                  <a:lin ang="5400000" scaled="0"/>
                </a:gradFill>
                <a:latin typeface="Segoe UI" pitchFamily="34" charset="0"/>
                <a:ea typeface="Segoe UI" pitchFamily="34" charset="0"/>
                <a:cs typeface="Segoe UI" pitchFamily="34" charset="0"/>
              </a:defRPr>
            </a:lvl4pPr>
            <a:lvl5pPr marL="1371605" indent="-228601">
              <a:buClr>
                <a:srgbClr val="FFFFFF"/>
              </a:buClr>
              <a:buSzPct val="90000"/>
              <a:buFont typeface="Arial" pitchFamily="34" charset="0"/>
              <a:buChar char="•"/>
              <a:defRPr sz="1961">
                <a:gradFill>
                  <a:gsLst>
                    <a:gs pos="0">
                      <a:srgbClr val="FFFFFF"/>
                    </a:gs>
                    <a:gs pos="86000">
                      <a:srgbClr val="FFFFFF"/>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238876"/>
            <a:ext cx="12192001" cy="619125"/>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627"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Tree>
    <p:extLst>
      <p:ext uri="{BB962C8B-B14F-4D97-AF65-F5344CB8AC3E}">
        <p14:creationId xmlns:p14="http://schemas.microsoft.com/office/powerpoint/2010/main" val="622198770"/>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63pt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54" y="259793"/>
            <a:ext cx="8964247" cy="886872"/>
          </a:xfrm>
        </p:spPr>
        <p:txBody>
          <a:bodyPr lIns="146139" tIns="91337" rIns="146139" bIns="91337"/>
          <a:lstStyle>
            <a:lvl1pPr>
              <a:lnSpc>
                <a:spcPct val="90000"/>
              </a:lnSpc>
              <a:defRPr sz="5097" baseline="0">
                <a:solidFill>
                  <a:schemeClr val="tx2"/>
                </a:solidFill>
              </a:defRPr>
            </a:lvl1pPr>
          </a:lstStyle>
          <a:p>
            <a:r>
              <a:rPr lang="en-US" dirty="0" smtClean="0"/>
              <a:t>Lorem </a:t>
            </a:r>
            <a:r>
              <a:rPr lang="en-US" dirty="0" err="1" smtClean="0"/>
              <a:t>ipsum</a:t>
            </a:r>
            <a:r>
              <a:rPr lang="en-US" dirty="0" smtClean="0"/>
              <a:t> dolor sit.</a:t>
            </a:r>
            <a:endParaRPr lang="en-US" dirty="0"/>
          </a:p>
        </p:txBody>
      </p:sp>
      <p:sp>
        <p:nvSpPr>
          <p:cNvPr id="3" name="Footer Placeholder 2"/>
          <p:cNvSpPr>
            <a:spLocks noGrp="1"/>
          </p:cNvSpPr>
          <p:nvPr>
            <p:ph type="ftr" sz="quarter" idx="10"/>
          </p:nvPr>
        </p:nvSpPr>
        <p:spPr>
          <a:xfrm>
            <a:off x="448212" y="6437243"/>
            <a:ext cx="3859607" cy="134483"/>
          </a:xfrm>
          <a:prstGeom prst="rect">
            <a:avLst/>
          </a:prstGeom>
        </p:spPr>
        <p:txBody>
          <a:bodyPr/>
          <a:lstStyle/>
          <a:p>
            <a:pPr defTabSz="914133"/>
            <a:r>
              <a:rPr lang="nl-NL" smtClean="0">
                <a:solidFill>
                  <a:srgbClr val="505050"/>
                </a:solidFill>
              </a:rPr>
              <a:t>Microsoft Confidential</a:t>
            </a:r>
            <a:endParaRPr lang="nl-NL">
              <a:solidFill>
                <a:srgbClr val="505050"/>
              </a:solidFill>
            </a:endParaRPr>
          </a:p>
        </p:txBody>
      </p:sp>
      <p:sp>
        <p:nvSpPr>
          <p:cNvPr id="4" name="Slide Number Placeholder 3"/>
          <p:cNvSpPr>
            <a:spLocks noGrp="1"/>
          </p:cNvSpPr>
          <p:nvPr>
            <p:ph type="sldNum" sz="quarter" idx="11"/>
          </p:nvPr>
        </p:nvSpPr>
        <p:spPr>
          <a:xfrm>
            <a:off x="11367166" y="6437243"/>
            <a:ext cx="555596" cy="134483"/>
          </a:xfrm>
          <a:prstGeom prst="rect">
            <a:avLst/>
          </a:prstGeom>
        </p:spPr>
        <p:txBody>
          <a:bodyPr/>
          <a:lstStyle/>
          <a:p>
            <a:pPr defTabSz="914133"/>
            <a:fld id="{27258FFF-F925-446B-8502-81C933981705}" type="slidenum">
              <a:rPr lang="nl-NL" smtClean="0">
                <a:solidFill>
                  <a:srgbClr val="505050"/>
                </a:solidFill>
              </a:rPr>
              <a:pPr defTabSz="914133"/>
              <a:t>‹#›</a:t>
            </a:fld>
            <a:endParaRPr lang="nl-NL">
              <a:solidFill>
                <a:srgbClr val="505050"/>
              </a:solidFill>
            </a:endParaRPr>
          </a:p>
        </p:txBody>
      </p:sp>
    </p:spTree>
    <p:extLst>
      <p:ext uri="{BB962C8B-B14F-4D97-AF65-F5344CB8AC3E}">
        <p14:creationId xmlns:p14="http://schemas.microsoft.com/office/powerpoint/2010/main" val="11785025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Windows Azur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581624"/>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6" name="Text Placeholder 23"/>
          <p:cNvSpPr>
            <a:spLocks noGrp="1"/>
          </p:cNvSpPr>
          <p:nvPr>
            <p:ph type="body" sz="quarter" idx="14" hasCustomPrompt="1"/>
          </p:nvPr>
        </p:nvSpPr>
        <p:spPr>
          <a:xfrm>
            <a:off x="11430000" y="6464369"/>
            <a:ext cx="762000" cy="406265"/>
          </a:xfrm>
          <a:prstGeom prst="rect">
            <a:avLst/>
          </a:prstGeom>
        </p:spPr>
        <p:txBody>
          <a:bodyPr anchor="ctr"/>
          <a:lstStyle>
            <a:lvl1pPr marL="0" indent="0" algn="r">
              <a:buNone/>
              <a:defRPr sz="800">
                <a:solidFill>
                  <a:schemeClr val="tx1"/>
                </a:solidFill>
              </a:defRPr>
            </a:lvl1pPr>
          </a:lstStyle>
          <a:p>
            <a:fld id="{13C7C2A1-6219-4FFB-8871-7AF0864EFB3F}" type="slidenum">
              <a:rPr lang="en-US" smtClean="0"/>
              <a:t>‹#›</a:t>
            </a:fld>
            <a:endParaRPr lang="en-US" dirty="0"/>
          </a:p>
        </p:txBody>
      </p:sp>
      <p:sp>
        <p:nvSpPr>
          <p:cNvPr id="2" name="Footer Placeholder 1"/>
          <p:cNvSpPr>
            <a:spLocks noGrp="1"/>
          </p:cNvSpPr>
          <p:nvPr>
            <p:ph type="ftr" sz="quarter" idx="15"/>
          </p:nvPr>
        </p:nvSpPr>
        <p:spPr>
          <a:xfrm>
            <a:off x="3048000" y="6477873"/>
            <a:ext cx="8381999" cy="380127"/>
          </a:xfrm>
          <a:prstGeom prst="rect">
            <a:avLst/>
          </a:prstGeom>
        </p:spPr>
        <p:txBody>
          <a:bodyPr/>
          <a:lstStyle/>
          <a:p>
            <a:pPr defTabSz="914133"/>
            <a:endParaRPr lang="en-US" dirty="0">
              <a:solidFill>
                <a:srgbClr val="505050"/>
              </a:solidFill>
            </a:endParaRPr>
          </a:p>
        </p:txBody>
      </p:sp>
      <p:sp>
        <p:nvSpPr>
          <p:cNvPr id="3" name="Slide Number Placeholder 2"/>
          <p:cNvSpPr>
            <a:spLocks noGrp="1"/>
          </p:cNvSpPr>
          <p:nvPr>
            <p:ph type="sldNum" sz="quarter" idx="16"/>
          </p:nvPr>
        </p:nvSpPr>
        <p:spPr>
          <a:xfrm>
            <a:off x="11430002" y="6477875"/>
            <a:ext cx="761998" cy="380126"/>
          </a:xfrm>
          <a:prstGeom prst="rect">
            <a:avLst/>
          </a:prstGeom>
        </p:spPr>
        <p:txBody>
          <a:bodyPr/>
          <a:lstStyle/>
          <a:p>
            <a:pPr defTabSz="914133"/>
            <a:fld id="{FAADACFB-7C71-4E89-89D2-7BBA40B7BFA9}" type="slidenum">
              <a:rPr lang="en-US" smtClean="0">
                <a:solidFill>
                  <a:srgbClr val="505050"/>
                </a:solidFill>
              </a:rPr>
              <a:pPr defTabSz="914133"/>
              <a:t>‹#›</a:t>
            </a:fld>
            <a:endParaRPr lang="en-US" dirty="0">
              <a:solidFill>
                <a:srgbClr val="505050"/>
              </a:solidFill>
            </a:endParaRPr>
          </a:p>
        </p:txBody>
      </p:sp>
    </p:spTree>
    <p:extLst>
      <p:ext uri="{BB962C8B-B14F-4D97-AF65-F5344CB8AC3E}">
        <p14:creationId xmlns:p14="http://schemas.microsoft.com/office/powerpoint/2010/main" val="27690936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28600"/>
            <a:ext cx="11582401" cy="863600"/>
          </a:xfrm>
        </p:spPr>
        <p:txBody>
          <a:bodyPr anchor="t" anchorCtr="0">
            <a:noAutofit/>
          </a:bodyPr>
          <a:lstStyle>
            <a:lvl1pPr>
              <a:defRPr sz="5331" cap="none" spc="-133" baseline="0">
                <a:solidFill>
                  <a:schemeClr val="accent1"/>
                </a:solidFill>
                <a:latin typeface="Segoe UI Light"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101602" y="6586972"/>
            <a:ext cx="1015999" cy="219456"/>
          </a:xfrm>
          <a:prstGeom prst="rect">
            <a:avLst/>
          </a:prstGeom>
        </p:spPr>
        <p:txBody>
          <a:bodyPr/>
          <a:lstStyle/>
          <a:p>
            <a:pPr defTabSz="1211961"/>
            <a:fld id="{D8556E56-BCD3-4981-BA98-3AB9C4EF7216}" type="datetimeFigureOut">
              <a:rPr lang="en-US" smtClean="0">
                <a:solidFill>
                  <a:srgbClr val="292929"/>
                </a:solidFill>
              </a:rPr>
              <a:pPr defTabSz="1211961"/>
              <a:t>3/21/2015</a:t>
            </a:fld>
            <a:endParaRPr lang="en-US" dirty="0">
              <a:solidFill>
                <a:srgbClr val="292929"/>
              </a:solidFill>
            </a:endParaRPr>
          </a:p>
        </p:txBody>
      </p:sp>
      <p:sp>
        <p:nvSpPr>
          <p:cNvPr id="5" name="Footer Placeholder 4"/>
          <p:cNvSpPr>
            <a:spLocks noGrp="1"/>
          </p:cNvSpPr>
          <p:nvPr>
            <p:ph type="ftr" sz="quarter" idx="11"/>
          </p:nvPr>
        </p:nvSpPr>
        <p:spPr>
          <a:xfrm>
            <a:off x="1219200" y="6586972"/>
            <a:ext cx="9753600" cy="219456"/>
          </a:xfrm>
          <a:prstGeom prst="rect">
            <a:avLst/>
          </a:prstGeom>
        </p:spPr>
        <p:txBody>
          <a:bodyPr/>
          <a:lstStyle/>
          <a:p>
            <a:pPr defTabSz="1211961"/>
            <a:endParaRPr lang="en-US" dirty="0">
              <a:solidFill>
                <a:srgbClr val="292929"/>
              </a:solidFill>
            </a:endParaRPr>
          </a:p>
        </p:txBody>
      </p:sp>
      <p:sp>
        <p:nvSpPr>
          <p:cNvPr id="6" name="Slide Number Placeholder 5"/>
          <p:cNvSpPr>
            <a:spLocks noGrp="1"/>
          </p:cNvSpPr>
          <p:nvPr>
            <p:ph type="sldNum" sz="quarter" idx="12"/>
          </p:nvPr>
        </p:nvSpPr>
        <p:spPr>
          <a:xfrm>
            <a:off x="11074401" y="6586972"/>
            <a:ext cx="1015999" cy="219456"/>
          </a:xfrm>
          <a:prstGeom prst="rect">
            <a:avLst/>
          </a:prstGeom>
        </p:spPr>
        <p:txBody>
          <a:bodyPr/>
          <a:lstStyle/>
          <a:p>
            <a:pPr defTabSz="1211961"/>
            <a:fld id="{701EF8F4-3127-4F0B-9FA1-9C31610D72B1}" type="slidenum">
              <a:rPr lang="en-US" smtClean="0">
                <a:solidFill>
                  <a:srgbClr val="292929"/>
                </a:solidFill>
              </a:rPr>
              <a:pPr defTabSz="1211961"/>
              <a:t>‹#›</a:t>
            </a:fld>
            <a:endParaRPr lang="en-US" dirty="0">
              <a:solidFill>
                <a:srgbClr val="292929"/>
              </a:solidFill>
            </a:endParaRPr>
          </a:p>
        </p:txBody>
      </p:sp>
    </p:spTree>
    <p:extLst>
      <p:ext uri="{BB962C8B-B14F-4D97-AF65-F5344CB8AC3E}">
        <p14:creationId xmlns:p14="http://schemas.microsoft.com/office/powerpoint/2010/main" val="1852621118"/>
      </p:ext>
    </p:extLst>
  </p:cSld>
  <p:clrMapOvr>
    <a:masterClrMapping/>
  </p:clrMapOvr>
  <p:transition spd="slow">
    <p:pu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39" y="286381"/>
            <a:ext cx="11151917" cy="927940"/>
          </a:xfrm>
          <a:prstGeom prst="rect">
            <a:avLst/>
          </a:prstGeom>
        </p:spPr>
        <p:txBody>
          <a:bodyPr vert="horz" wrap="square" lIns="146304" tIns="91440" rIns="146304" bIns="91440" rtlCol="0" anchor="t">
            <a:spAutoFit/>
          </a:bodyPr>
          <a:lstStyle/>
          <a:p>
            <a:r>
              <a:rPr lang="en-US" smtClean="0"/>
              <a:t>Click to edit Master title style</a:t>
            </a:r>
            <a:endParaRPr lang="en-US" dirty="0"/>
          </a:p>
        </p:txBody>
      </p:sp>
      <p:sp>
        <p:nvSpPr>
          <p:cNvPr id="4" name="Text Placeholder 3"/>
          <p:cNvSpPr>
            <a:spLocks noGrp="1"/>
          </p:cNvSpPr>
          <p:nvPr>
            <p:ph type="body" idx="1"/>
          </p:nvPr>
        </p:nvSpPr>
        <p:spPr>
          <a:xfrm>
            <a:off x="266063" y="1187621"/>
            <a:ext cx="11155093" cy="2559002"/>
          </a:xfrm>
          <a:prstGeom prst="rect">
            <a:avLst/>
          </a:prstGeom>
        </p:spPr>
        <p:txBody>
          <a:bodyPr vert="horz" lIns="182880" tIns="146304" rIns="182880" bIns="146304"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40938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p:fade/>
  </p:transition>
  <p:timing>
    <p:tnLst>
      <p:par>
        <p:cTn id="1" dur="indefinite" restart="never" nodeType="tmRoot"/>
      </p:par>
    </p:tnLst>
  </p:timing>
  <p:hf hdr="0" dt="0"/>
  <p:txStyles>
    <p:titleStyle>
      <a:lvl1pPr algn="l" defTabSz="914367" rtl="0" eaLnBrk="1" latinLnBrk="0" hangingPunct="1">
        <a:lnSpc>
          <a:spcPct val="90000"/>
        </a:lnSpc>
        <a:spcBef>
          <a:spcPct val="0"/>
        </a:spcBef>
        <a:buNone/>
        <a:defRPr lang="en-US" sz="5294" b="0" kern="1200" cap="none" spc="-100" baseline="0" dirty="0" smtClean="0">
          <a:ln w="3175">
            <a:noFill/>
          </a:ln>
          <a:gradFill>
            <a:gsLst>
              <a:gs pos="1250">
                <a:schemeClr val="tx2"/>
              </a:gs>
              <a:gs pos="100000">
                <a:schemeClr val="tx2"/>
              </a:gs>
            </a:gsLst>
            <a:lin ang="5400000" scaled="0"/>
          </a:gradFill>
          <a:effectLst/>
          <a:latin typeface="+mj-lt"/>
          <a:ea typeface="+mn-ea"/>
          <a:cs typeface="Arial" charset="0"/>
        </a:defRPr>
      </a:lvl1pPr>
    </p:titleStyle>
    <p:bodyStyle>
      <a:lvl1pPr marL="339726" marR="0" indent="-339726"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70" baseline="0">
          <a:gradFill>
            <a:gsLst>
              <a:gs pos="1250">
                <a:schemeClr val="tx1"/>
              </a:gs>
              <a:gs pos="100000">
                <a:schemeClr val="tx1"/>
              </a:gs>
            </a:gsLst>
            <a:lin ang="5400000" scaled="0"/>
          </a:gradFill>
          <a:latin typeface="+mj-lt"/>
          <a:ea typeface="+mn-ea"/>
          <a:cs typeface="+mn-cs"/>
        </a:defRPr>
      </a:lvl1pPr>
      <a:lvl2pPr marL="573090" marR="0" indent="-233364" algn="l" defTabSz="914367" rtl="0" eaLnBrk="1" fontAlgn="auto" latinLnBrk="0" hangingPunct="1">
        <a:lnSpc>
          <a:spcPct val="90000"/>
        </a:lnSpc>
        <a:spcBef>
          <a:spcPct val="20000"/>
        </a:spcBef>
        <a:spcAft>
          <a:spcPts val="0"/>
        </a:spcAft>
        <a:buClrTx/>
        <a:buSzPct val="90000"/>
        <a:buFont typeface="Wingdings" pitchFamily="2" charset="2"/>
        <a:buChar char=""/>
        <a:tabLst/>
        <a:defRPr sz="2745" kern="1200" spc="0" baseline="0">
          <a:gradFill>
            <a:gsLst>
              <a:gs pos="1250">
                <a:schemeClr val="tx1"/>
              </a:gs>
              <a:gs pos="100000">
                <a:schemeClr val="tx1"/>
              </a:gs>
            </a:gsLst>
            <a:lin ang="5400000" scaled="0"/>
          </a:gradFill>
          <a:latin typeface="+mn-lt"/>
          <a:ea typeface="+mn-ea"/>
          <a:cs typeface="+mn-cs"/>
        </a:defRPr>
      </a:lvl2pPr>
      <a:lvl3pPr marL="798516" marR="0" indent="-225426" algn="l" defTabSz="914367" rtl="0" eaLnBrk="1" fontAlgn="auto" latinLnBrk="0" hangingPunct="1">
        <a:lnSpc>
          <a:spcPct val="90000"/>
        </a:lnSpc>
        <a:spcBef>
          <a:spcPct val="20000"/>
        </a:spcBef>
        <a:spcAft>
          <a:spcPts val="0"/>
        </a:spcAft>
        <a:buClrTx/>
        <a:buSzPct val="90000"/>
        <a:buFont typeface="Wingdings" pitchFamily="2" charset="2"/>
        <a:buChar char=""/>
        <a:tabLst>
          <a:tab pos="798516" algn="l"/>
        </a:tabLst>
        <a:defRPr sz="2745" kern="1200" spc="0" baseline="0">
          <a:gradFill>
            <a:gsLst>
              <a:gs pos="1250">
                <a:schemeClr val="tx1"/>
              </a:gs>
              <a:gs pos="100000">
                <a:schemeClr val="tx1"/>
              </a:gs>
            </a:gsLst>
            <a:lin ang="5400000" scaled="0"/>
          </a:gradFill>
          <a:latin typeface="+mn-lt"/>
          <a:ea typeface="+mn-ea"/>
          <a:cs typeface="+mn-cs"/>
        </a:defRPr>
      </a:lvl3pPr>
      <a:lvl4pPr marL="1030292" marR="0" indent="-231776" algn="l" defTabSz="914367" rtl="0" eaLnBrk="1" fontAlgn="auto" latinLnBrk="0" hangingPunct="1">
        <a:lnSpc>
          <a:spcPct val="90000"/>
        </a:lnSpc>
        <a:spcBef>
          <a:spcPct val="20000"/>
        </a:spcBef>
        <a:spcAft>
          <a:spcPts val="0"/>
        </a:spcAft>
        <a:buClrTx/>
        <a:buSzPct val="90000"/>
        <a:buFont typeface="Wingdings" pitchFamily="2" charset="2"/>
        <a:buChar char=""/>
        <a:tabLst/>
        <a:defRPr sz="2353" kern="1200" spc="0" baseline="0">
          <a:gradFill>
            <a:gsLst>
              <a:gs pos="1250">
                <a:schemeClr val="tx1"/>
              </a:gs>
              <a:gs pos="100000">
                <a:schemeClr val="tx1"/>
              </a:gs>
            </a:gsLst>
            <a:lin ang="5400000" scaled="0"/>
          </a:gradFill>
          <a:latin typeface="+mn-lt"/>
          <a:ea typeface="+mn-ea"/>
          <a:cs typeface="+mn-cs"/>
        </a:defRPr>
      </a:lvl4pPr>
      <a:lvl5pPr marL="1255718" marR="0" indent="-225426" algn="l" defTabSz="914367" rtl="0" eaLnBrk="1" fontAlgn="auto" latinLnBrk="0" hangingPunct="1">
        <a:lnSpc>
          <a:spcPct val="90000"/>
        </a:lnSpc>
        <a:spcBef>
          <a:spcPct val="20000"/>
        </a:spcBef>
        <a:spcAft>
          <a:spcPts val="0"/>
        </a:spcAft>
        <a:buClrTx/>
        <a:buSzPct val="90000"/>
        <a:buFont typeface="Wingdings" pitchFamily="2" charset="2"/>
        <a:buChar char=""/>
        <a:tabLst>
          <a:tab pos="1255718" algn="l"/>
        </a:tabLst>
        <a:defRPr sz="2353"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93B67"/>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48586" y="78520"/>
            <a:ext cx="2958170" cy="3589939"/>
          </a:xfrm>
          <a:prstGeom prst="rect">
            <a:avLst/>
          </a:prstGeom>
        </p:spPr>
      </p:pic>
      <p:pic>
        <p:nvPicPr>
          <p:cNvPr id="5" name="Picture 4"/>
          <p:cNvPicPr>
            <a:picLocks noChangeAspect="1"/>
          </p:cNvPicPr>
          <p:nvPr/>
        </p:nvPicPr>
        <p:blipFill>
          <a:blip r:embed="rId4"/>
          <a:stretch>
            <a:fillRect/>
          </a:stretch>
        </p:blipFill>
        <p:spPr>
          <a:xfrm>
            <a:off x="3406755" y="78519"/>
            <a:ext cx="2778916" cy="3619405"/>
          </a:xfrm>
          <a:prstGeom prst="rect">
            <a:avLst/>
          </a:prstGeom>
        </p:spPr>
      </p:pic>
      <p:pic>
        <p:nvPicPr>
          <p:cNvPr id="6" name="Picture 5"/>
          <p:cNvPicPr>
            <a:picLocks noChangeAspect="1"/>
          </p:cNvPicPr>
          <p:nvPr/>
        </p:nvPicPr>
        <p:blipFill>
          <a:blip r:embed="rId5"/>
          <a:stretch>
            <a:fillRect/>
          </a:stretch>
        </p:blipFill>
        <p:spPr>
          <a:xfrm>
            <a:off x="6185671" y="78520"/>
            <a:ext cx="2722371" cy="3589939"/>
          </a:xfrm>
          <a:prstGeom prst="rect">
            <a:avLst/>
          </a:prstGeom>
        </p:spPr>
      </p:pic>
      <p:pic>
        <p:nvPicPr>
          <p:cNvPr id="7" name="Picture 6"/>
          <p:cNvPicPr>
            <a:picLocks noChangeAspect="1"/>
          </p:cNvPicPr>
          <p:nvPr/>
        </p:nvPicPr>
        <p:blipFill>
          <a:blip r:embed="rId6"/>
          <a:stretch>
            <a:fillRect/>
          </a:stretch>
        </p:blipFill>
        <p:spPr>
          <a:xfrm>
            <a:off x="8906983" y="72623"/>
            <a:ext cx="2722769" cy="3625302"/>
          </a:xfrm>
          <a:prstGeom prst="rect">
            <a:avLst/>
          </a:prstGeom>
        </p:spPr>
      </p:pic>
      <p:pic>
        <p:nvPicPr>
          <p:cNvPr id="9" name="Picture 8"/>
          <p:cNvPicPr>
            <a:picLocks noChangeAspect="1"/>
          </p:cNvPicPr>
          <p:nvPr/>
        </p:nvPicPr>
        <p:blipFill rotWithShape="1">
          <a:blip r:embed="rId7"/>
          <a:srcRect r="16628"/>
          <a:stretch/>
        </p:blipFill>
        <p:spPr>
          <a:xfrm>
            <a:off x="341865" y="4999594"/>
            <a:ext cx="11634350" cy="1218028"/>
          </a:xfrm>
          <a:prstGeom prst="rect">
            <a:avLst/>
          </a:prstGeom>
        </p:spPr>
      </p:pic>
      <p:pic>
        <p:nvPicPr>
          <p:cNvPr id="8" name="Picture 7"/>
          <p:cNvPicPr>
            <a:picLocks noChangeAspect="1"/>
          </p:cNvPicPr>
          <p:nvPr/>
        </p:nvPicPr>
        <p:blipFill>
          <a:blip r:embed="rId8"/>
          <a:stretch>
            <a:fillRect/>
          </a:stretch>
        </p:blipFill>
        <p:spPr>
          <a:xfrm>
            <a:off x="341865" y="3785362"/>
            <a:ext cx="9266724" cy="1229566"/>
          </a:xfrm>
          <a:prstGeom prst="rect">
            <a:avLst/>
          </a:prstGeom>
        </p:spPr>
      </p:pic>
      <p:pic>
        <p:nvPicPr>
          <p:cNvPr id="10" name="Picture 9"/>
          <p:cNvPicPr>
            <a:picLocks noChangeAspect="1"/>
          </p:cNvPicPr>
          <p:nvPr/>
        </p:nvPicPr>
        <p:blipFill rotWithShape="1">
          <a:blip r:embed="rId7"/>
          <a:srcRect l="83255"/>
          <a:stretch/>
        </p:blipFill>
        <p:spPr>
          <a:xfrm>
            <a:off x="9608849" y="3824165"/>
            <a:ext cx="2330419" cy="1214753"/>
          </a:xfrm>
          <a:prstGeom prst="rect">
            <a:avLst/>
          </a:prstGeom>
        </p:spPr>
      </p:pic>
      <p:pic>
        <p:nvPicPr>
          <p:cNvPr id="12" name="Picture 4" descr="http://www.jbase.com/new/products/images/java.png"/>
          <p:cNvPicPr>
            <a:picLocks noChangeAspect="1" noChangeArrowheads="1"/>
          </p:cNvPicPr>
          <p:nvPr/>
        </p:nvPicPr>
        <p:blipFill>
          <a:blip r:embed="rId9" cstate="print">
            <a:lum bright="100000" contrast="100000"/>
          </a:blip>
          <a:srcRect/>
          <a:stretch>
            <a:fillRect/>
          </a:stretch>
        </p:blipFill>
        <p:spPr bwMode="auto">
          <a:xfrm>
            <a:off x="4225579" y="6075149"/>
            <a:ext cx="401150" cy="748470"/>
          </a:xfrm>
          <a:prstGeom prst="rect">
            <a:avLst/>
          </a:prstGeom>
          <a:noFill/>
        </p:spPr>
      </p:pic>
      <p:pic>
        <p:nvPicPr>
          <p:cNvPr id="13" name="Picture 12" descr="PHP.png"/>
          <p:cNvPicPr>
            <a:picLocks noChangeAspect="1"/>
          </p:cNvPicPr>
          <p:nvPr/>
        </p:nvPicPr>
        <p:blipFill>
          <a:blip r:embed="rId10" cstate="print"/>
          <a:stretch>
            <a:fillRect/>
          </a:stretch>
        </p:blipFill>
        <p:spPr>
          <a:xfrm>
            <a:off x="5548619" y="6271922"/>
            <a:ext cx="948592" cy="498901"/>
          </a:xfrm>
          <a:prstGeom prst="rect">
            <a:avLst/>
          </a:prstGeom>
          <a:noFill/>
        </p:spPr>
      </p:pic>
      <p:pic>
        <p:nvPicPr>
          <p:cNvPr id="14" name="Picture 2" descr="https://mediabank.partners.extranet.microsoft.com/Assets/Active/M-Q/Microsoft_.NET/Microsoft_NET_ADO_.NET/Logos+Logotypes/NET-ADO_bL.png"/>
          <p:cNvPicPr>
            <a:picLocks noChangeAspect="1" noChangeArrowheads="1"/>
          </p:cNvPicPr>
          <p:nvPr/>
        </p:nvPicPr>
        <p:blipFill>
          <a:blip r:embed="rId11" cstate="print">
            <a:lum bright="100000" contrast="100000"/>
            <a:alphaModFix/>
          </a:blip>
          <a:srcRect r="31488"/>
          <a:stretch>
            <a:fillRect/>
          </a:stretch>
        </p:blipFill>
        <p:spPr bwMode="auto">
          <a:xfrm>
            <a:off x="1524284" y="6248399"/>
            <a:ext cx="1779405" cy="514275"/>
          </a:xfrm>
          <a:prstGeom prst="rect">
            <a:avLst/>
          </a:prstGeom>
          <a:noFill/>
        </p:spPr>
      </p:pic>
      <p:pic>
        <p:nvPicPr>
          <p:cNvPr id="15" name="Picture 14"/>
          <p:cNvPicPr>
            <a:picLocks noChangeAspect="1"/>
          </p:cNvPicPr>
          <p:nvPr/>
        </p:nvPicPr>
        <p:blipFill>
          <a:blip r:embed="rId12"/>
          <a:stretch>
            <a:fillRect/>
          </a:stretch>
        </p:blipFill>
        <p:spPr>
          <a:xfrm>
            <a:off x="9899359" y="6335860"/>
            <a:ext cx="1350297" cy="331605"/>
          </a:xfrm>
          <a:prstGeom prst="rect">
            <a:avLst/>
          </a:prstGeom>
        </p:spPr>
      </p:pic>
      <p:pic>
        <p:nvPicPr>
          <p:cNvPr id="16" name="Picture 15"/>
          <p:cNvPicPr>
            <a:picLocks noChangeAspect="1"/>
          </p:cNvPicPr>
          <p:nvPr/>
        </p:nvPicPr>
        <p:blipFill>
          <a:blip r:embed="rId13" cstate="print">
            <a:biLevel thresh="25000"/>
            <a:extLst>
              <a:ext uri="{BEBA8EAE-BF5A-486C-A8C5-ECC9F3942E4B}">
                <a14:imgProps xmlns:a14="http://schemas.microsoft.com/office/drawing/2010/main">
                  <a14:imgLayer r:embed="rId14">
                    <a14:imgEffect>
                      <a14:colorTemperature colorTemp="10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7419101" y="6291523"/>
            <a:ext cx="1558370" cy="411855"/>
          </a:xfrm>
          <a:prstGeom prst="rect">
            <a:avLst/>
          </a:prstGeom>
        </p:spPr>
      </p:pic>
    </p:spTree>
    <p:extLst>
      <p:ext uri="{BB962C8B-B14F-4D97-AF65-F5344CB8AC3E}">
        <p14:creationId xmlns:p14="http://schemas.microsoft.com/office/powerpoint/2010/main" val="208511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par>
                                <p:cTn id="43" presetID="10" presetClass="entr" presetSubtype="0"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par>
                                <p:cTn id="46" presetID="10" presetClass="entr" presetSubtype="0" fill="hold"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par>
                                <p:cTn id="49" presetID="10"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par>
                                <p:cTn id="52" presetID="10" presetClass="entr" presetSubtype="0" fill="hold"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30070_Windows_Server_Management_Marketing_Template_16x9">
  <a:themeElements>
    <a:clrScheme name="WSMM_v02">
      <a:dk1>
        <a:srgbClr val="505050"/>
      </a:dk1>
      <a:lt1>
        <a:srgbClr val="EFEFEF"/>
      </a:lt1>
      <a:dk2>
        <a:srgbClr val="00188F"/>
      </a:dk2>
      <a:lt2>
        <a:srgbClr val="969696"/>
      </a:lt2>
      <a:accent1>
        <a:srgbClr val="00188F"/>
      </a:accent1>
      <a:accent2>
        <a:srgbClr val="7FBA00"/>
      </a:accent2>
      <a:accent3>
        <a:srgbClr val="FF8C00"/>
      </a:accent3>
      <a:accent4>
        <a:srgbClr val="002050"/>
      </a:accent4>
      <a:accent5>
        <a:srgbClr val="007233"/>
      </a:accent5>
      <a:accent6>
        <a:srgbClr val="FFB900"/>
      </a:accent6>
      <a:hlink>
        <a:srgbClr val="00188F"/>
      </a:hlink>
      <a:folHlink>
        <a:srgbClr val="00205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a:noFill/>
          <a:headEnd type="none" w="med" len="med"/>
          <a:tailEnd type="none" w="med" len="med"/>
        </a:ln>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ctr" defTabSz="914099" fontAlgn="base">
          <a:lnSpc>
            <a:spcPct val="90000"/>
          </a:lnSpc>
          <a:spcBef>
            <a:spcPct val="0"/>
          </a:spcBef>
          <a:spcAft>
            <a:spcPct val="0"/>
          </a:spcAft>
          <a:defRPr sz="2000" spc="-50" dirty="0" smtClean="0">
            <a:gradFill>
              <a:gsLst>
                <a:gs pos="1250">
                  <a:schemeClr val="bg1"/>
                </a:gs>
                <a:gs pos="10417">
                  <a:schemeClr val="bg1"/>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182880" tIns="146304" rIns="182880" bIns="146304" rtlCol="0">
        <a:spAutoFit/>
      </a:bodyPr>
      <a:lstStyle>
        <a:defPPr>
          <a:lnSpc>
            <a:spcPct val="90000"/>
          </a:lnSpc>
          <a:defRPr sz="2400" spc="-50" dirty="0"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System_Center_Marketing_Template_16x9.potx" id="{8F58127B-2DBD-4C1F-8F0E-1EA11AC3964C}" vid="{CBA365C4-D445-4E81-88F3-CDACCF8140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165</Words>
  <Application>Microsoft Office PowerPoint</Application>
  <PresentationFormat>Widescreen</PresentationFormat>
  <Paragraphs>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Segoe UI</vt:lpstr>
      <vt:lpstr>Segoe UI Light</vt:lpstr>
      <vt:lpstr>Wingdings</vt:lpstr>
      <vt:lpstr>3-30070_Windows_Server_Management_Marketing_Template_16x9</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Tolsma</dc:creator>
  <cp:lastModifiedBy>Harry Tolsma</cp:lastModifiedBy>
  <cp:revision>2</cp:revision>
  <dcterms:created xsi:type="dcterms:W3CDTF">2015-03-21T15:50:20Z</dcterms:created>
  <dcterms:modified xsi:type="dcterms:W3CDTF">2015-03-21T16:03:31Z</dcterms:modified>
</cp:coreProperties>
</file>